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7" r:id="rId3"/>
    <p:sldId id="282" r:id="rId4"/>
    <p:sldId id="319" r:id="rId5"/>
    <p:sldId id="313" r:id="rId6"/>
    <p:sldId id="315" r:id="rId7"/>
    <p:sldId id="316" r:id="rId8"/>
    <p:sldId id="317" r:id="rId9"/>
    <p:sldId id="318" r:id="rId10"/>
    <p:sldId id="328" r:id="rId11"/>
    <p:sldId id="310" r:id="rId12"/>
    <p:sldId id="329" r:id="rId13"/>
    <p:sldId id="326" r:id="rId14"/>
    <p:sldId id="296" r:id="rId15"/>
    <p:sldId id="298" r:id="rId16"/>
    <p:sldId id="320" r:id="rId17"/>
    <p:sldId id="300" r:id="rId18"/>
    <p:sldId id="321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Friday 26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February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97111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Willow Bubble at School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endParaRPr lang="en-GB" sz="2400" dirty="0"/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Jake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Settling back into school brilliantly and  having a great attitude for learning for our new topic.</a:t>
            </a: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Well done.</a:t>
            </a:r>
          </a:p>
          <a:p>
            <a:pPr algn="ctr"/>
            <a:endParaRPr lang="en-GB" sz="2400" b="1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and Miss Higgins                26.2.2021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6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Home Learner</a:t>
            </a:r>
          </a:p>
          <a:p>
            <a:pPr algn="ctr"/>
            <a:r>
              <a:rPr lang="en-GB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Ellie- Mae</a:t>
            </a:r>
          </a:p>
          <a:p>
            <a:pPr algn="ctr"/>
            <a:r>
              <a:rPr lang="en-GB" sz="2800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her fantastic enthusiasm when </a:t>
            </a:r>
            <a:r>
              <a:rPr lang="en-GB" sz="2800">
                <a:solidFill>
                  <a:srgbClr val="0070C0"/>
                </a:solidFill>
                <a:latin typeface="Lucida Handwriting" panose="03010101010101010101" pitchFamily="66" charset="0"/>
              </a:rPr>
              <a:t>recording an </a:t>
            </a:r>
            <a:r>
              <a:rPr lang="en-GB" sz="2800" dirty="0">
                <a:solidFill>
                  <a:srgbClr val="0070C0"/>
                </a:solidFill>
                <a:latin typeface="Lucida Handwriting" panose="03010101010101010101" pitchFamily="66" charset="0"/>
              </a:rPr>
              <a:t>advertisement for a new chocolate bar.  Well done Ellie.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	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18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Home Learner</a:t>
            </a:r>
          </a:p>
          <a:p>
            <a:pPr algn="ctr"/>
            <a:r>
              <a:rPr lang="en-GB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Jack</a:t>
            </a:r>
          </a:p>
          <a:p>
            <a:pPr algn="ctr"/>
            <a:r>
              <a:rPr lang="en-GB" sz="2800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completing all home learning and trying really hard to improve his handwriting.  Well done Jack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	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66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 School</a:t>
            </a:r>
          </a:p>
          <a:p>
            <a:pPr algn="ctr"/>
            <a:r>
              <a:rPr lang="en-GB" sz="3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Frankie </a:t>
            </a:r>
          </a:p>
          <a:p>
            <a:r>
              <a:rPr lang="en-GB" sz="2800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fantastic attitude towards his learning.  Listening carefully in class and completing activities independently. 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	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36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544" y="1408847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 remote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r>
              <a:rPr lang="en-GB" sz="3600" dirty="0">
                <a:solidFill>
                  <a:srgbClr val="FF0066"/>
                </a:solidFill>
                <a:latin typeface="Comic Sans MS" panose="030F0702030302020204" pitchFamily="66" charset="0"/>
              </a:rPr>
              <a:t>Jake M</a:t>
            </a:r>
          </a:p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For working extremely hard and always doing his best in his quizzes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                           26.02.21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remote 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r>
              <a:rPr lang="en-GB" sz="3600" b="1" dirty="0">
                <a:solidFill>
                  <a:srgbClr val="FF0066"/>
                </a:solidFill>
                <a:latin typeface="Comic Sans MS" panose="030F0702030302020204" pitchFamily="66" charset="0"/>
              </a:rPr>
              <a:t>Frankie</a:t>
            </a:r>
          </a:p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For her continued superb learning attitude.</a:t>
            </a:r>
            <a:endParaRPr lang="en-GB" sz="3600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                                                26.02.21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School 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Liam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a positive attitude in the return to school and great contributions in PHSE.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64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 remote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r>
              <a:rPr lang="en-GB" sz="3600" dirty="0">
                <a:solidFill>
                  <a:srgbClr val="FF0066"/>
                </a:solidFill>
                <a:latin typeface="Comic Sans MS" panose="030F0702030302020204" pitchFamily="66" charset="0"/>
              </a:rPr>
              <a:t>Lauren</a:t>
            </a:r>
          </a:p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For working extremely hard and always giving her quiz feedback 100%.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161544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 school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Grace S</a:t>
            </a:r>
          </a:p>
          <a:p>
            <a:pPr algn="ctr"/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For having outstanding self awareness and really challenging herself this week, in all lessons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26.02.2021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074032" y="1667546"/>
            <a:ext cx="9599425" cy="4148417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46967" y="2016525"/>
            <a:ext cx="4311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Alfie S – Chestnut</a:t>
            </a:r>
          </a:p>
          <a:p>
            <a:r>
              <a:rPr lang="en-US" sz="3600" dirty="0"/>
              <a:t>Jimi C - Redwood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9399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966991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Reception in School</a:t>
            </a:r>
          </a:p>
          <a:p>
            <a:pPr algn="ctr"/>
            <a:endParaRPr lang="en-GB" sz="48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Taylor 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Super maths learning.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26.2.2021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CC4B72-F63D-43EF-85D3-20C8B6C97D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0375" y="1765402"/>
            <a:ext cx="2438861" cy="352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100090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Reception home</a:t>
            </a:r>
          </a:p>
          <a:p>
            <a:pPr algn="ctr"/>
            <a:endParaRPr lang="en-GB" sz="6600" dirty="0">
              <a:latin typeface="Comic Sans MS" panose="030F0702030302020204" pitchFamily="66" charset="0"/>
            </a:endParaRP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Codi-Lee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Scavenger Hunt of objects for his name,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26/02 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F2F553-64C8-476F-BF0B-3A874BE165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01" y="2465316"/>
            <a:ext cx="2857235" cy="214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5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 Birch bubble School</a:t>
            </a:r>
          </a:p>
          <a:p>
            <a:pPr algn="ctr"/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Sid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You have been trying so hard in maths. You have applied your knowledge  to answer questions based on fractions. Your confidence has improved so much. Well done Sid!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26 /02/21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464" y="824196"/>
            <a:ext cx="147137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96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9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512745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5432"/>
            <a:ext cx="986616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 home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Ruby D</a:t>
            </a:r>
          </a:p>
          <a:p>
            <a:pPr algn="ctr"/>
            <a:endParaRPr lang="en-GB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 Ruby for persevering through a difficult week. You have shown resilience and determination. I can’t  wait to see what you can achieve when you are back in school. Well done </a:t>
            </a:r>
            <a:r>
              <a:rPr lang="en-US" b="1" dirty="0">
                <a:solidFill>
                  <a:srgbClr val="0070C0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26/02 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5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Pine bubble School</a:t>
            </a:r>
          </a:p>
          <a:p>
            <a:pPr algn="ctr"/>
            <a:endParaRPr lang="en-GB" sz="4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Lucas P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An super return to school with a great attitude and AMAZING handwriting! Well done Lucas, keep it up!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Brady                            26/02 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2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 home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6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Freddie H</a:t>
            </a:r>
          </a:p>
          <a:p>
            <a:pPr algn="ctr"/>
            <a:endParaRPr lang="en-US" sz="1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super attitude to learning and completing his daily quizzes every day. Thank you for sending me all your work.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Leedham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-Hawkes                26/02 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9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 home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Felicity R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Felicity has worked incredibly hard in all that she does at home, and I am so proud! Over lockdown, I have received lots of amazing work. Well done </a:t>
            </a:r>
            <a:r>
              <a:rPr lang="en-GB" sz="2800" dirty="0" err="1">
                <a:latin typeface="Comic Sans MS" panose="030F0702030302020204" pitchFamily="66" charset="0"/>
              </a:rPr>
              <a:t>Fliss</a:t>
            </a:r>
            <a:r>
              <a:rPr lang="en-GB" sz="2800" dirty="0">
                <a:latin typeface="Comic Sans MS" panose="030F0702030302020204" pitchFamily="66" charset="0"/>
              </a:rPr>
              <a:t>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26 /02 /21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02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1850</TotalTime>
  <Words>481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Miss Dawson</cp:lastModifiedBy>
  <cp:revision>286</cp:revision>
  <cp:lastPrinted>2021-02-05T08:24:22Z</cp:lastPrinted>
  <dcterms:created xsi:type="dcterms:W3CDTF">2020-05-30T07:30:34Z</dcterms:created>
  <dcterms:modified xsi:type="dcterms:W3CDTF">2021-02-26T08:46:36Z</dcterms:modified>
</cp:coreProperties>
</file>