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7" r:id="rId3"/>
    <p:sldId id="282" r:id="rId4"/>
    <p:sldId id="319" r:id="rId5"/>
    <p:sldId id="313" r:id="rId6"/>
    <p:sldId id="315" r:id="rId7"/>
    <p:sldId id="316" r:id="rId8"/>
    <p:sldId id="317" r:id="rId9"/>
    <p:sldId id="318" r:id="rId10"/>
    <p:sldId id="325" r:id="rId11"/>
    <p:sldId id="305" r:id="rId12"/>
    <p:sldId id="293" r:id="rId13"/>
    <p:sldId id="308" r:id="rId14"/>
    <p:sldId id="309" r:id="rId15"/>
    <p:sldId id="310" r:id="rId16"/>
    <p:sldId id="311" r:id="rId17"/>
    <p:sldId id="323" r:id="rId18"/>
    <p:sldId id="324" r:id="rId19"/>
    <p:sldId id="326" r:id="rId20"/>
    <p:sldId id="327" r:id="rId21"/>
    <p:sldId id="296" r:id="rId22"/>
    <p:sldId id="298" r:id="rId23"/>
    <p:sldId id="322" r:id="rId24"/>
    <p:sldId id="320" r:id="rId25"/>
    <p:sldId id="300" r:id="rId26"/>
    <p:sldId id="32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800" dirty="0" smtClean="0">
                <a:latin typeface="Comic Sans MS" panose="030F0702030302020204" pitchFamily="66" charset="0"/>
              </a:rPr>
              <a:t>Friday 29</a:t>
            </a:r>
            <a:r>
              <a:rPr lang="en-GB" sz="4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January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Maple Home learner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600" dirty="0" err="1" smtClean="0">
                <a:solidFill>
                  <a:srgbClr val="FF0066"/>
                </a:solidFill>
                <a:latin typeface="Comic Sans MS" panose="030F0702030302020204" pitchFamily="66" charset="0"/>
              </a:rPr>
              <a:t>Kade</a:t>
            </a:r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completing home learning booklets.  Well done </a:t>
            </a:r>
            <a:r>
              <a:rPr lang="en-GB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Kade</a:t>
            </a: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29.01.2021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 Home 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Scarlet </a:t>
            </a:r>
            <a:endParaRPr lang="en-GB" sz="6600" dirty="0">
              <a:latin typeface="Comic Sans MS" panose="030F0702030302020204" pitchFamily="66" charset="0"/>
            </a:endParaRPr>
          </a:p>
          <a:p>
            <a:endParaRPr lang="en-GB" sz="2400" dirty="0"/>
          </a:p>
          <a:p>
            <a:pPr algn="ctr"/>
            <a:r>
              <a:rPr lang="en-GB" sz="2400" dirty="0" smtClean="0"/>
              <a:t>For lots of lovely learning every week and for a super Big Write at home using imperative verbs.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Read and Miss Higgins                29.01.2021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203" y="2085375"/>
            <a:ext cx="3992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"/>
          <a:stretch/>
        </p:blipFill>
        <p:spPr>
          <a:xfrm rot="5400000">
            <a:off x="5243552" y="1289761"/>
            <a:ext cx="5513112" cy="42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 School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Violet 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b="1" dirty="0" smtClean="0">
                <a:latin typeface="CCW Cursive Writing 33" panose="03050602040000000000" pitchFamily="66" charset="0"/>
              </a:rPr>
              <a:t>For creating facts and using ‘sensational’ vocabulary in your newspaper report. </a:t>
            </a:r>
          </a:p>
          <a:p>
            <a:endParaRPr lang="en-GB" sz="2400" dirty="0"/>
          </a:p>
          <a:p>
            <a:endParaRPr lang="en-GB" sz="2400" dirty="0" smtClean="0"/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Read and Miss Higgins                29.01.2021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" r="16079"/>
          <a:stretch/>
        </p:blipFill>
        <p:spPr>
          <a:xfrm rot="5400000">
            <a:off x="3763119" y="1955359"/>
            <a:ext cx="4463188" cy="38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Year 3/4</a:t>
            </a:r>
          </a:p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Home Learner</a:t>
            </a:r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Kacey </a:t>
            </a:r>
            <a:endParaRPr lang="en-GB" sz="60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Amazing work consistently during the week. Kacey writing has been absolutely brilliant going above and beyond what has been asked of her!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Tennuci					29.01.2021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Year 3/4 Home Learner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38" y="1615297"/>
            <a:ext cx="5084631" cy="49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Year 3/4</a:t>
            </a:r>
          </a:p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Home Learner</a:t>
            </a:r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Phoebe </a:t>
            </a:r>
            <a:r>
              <a:rPr lang="en-GB" sz="6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</a:t>
            </a:r>
            <a:endParaRPr lang="en-GB" sz="60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Continually producing exceedingly brilliant work in many different subjects over the week, especially in art and English.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Tennuci					29.01.2021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Year 3/4 Home Learner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68" y="1789277"/>
            <a:ext cx="4259278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 School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Malakai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showing a huge improvement in handwriting.  Well done Malakai.</a:t>
            </a: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					29.01.2021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4220" y="2093690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1552" y="2218261"/>
            <a:ext cx="7807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Kacey D  -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Phoebe C –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Idris- Elm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Casper- Elm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Amber R – Spruce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Jaxson Y - Spruce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957638" y="1655763"/>
            <a:ext cx="4089400" cy="4184650"/>
            <a:chOff x="2493" y="1043"/>
            <a:chExt cx="2576" cy="263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3" y="1043"/>
              <a:ext cx="2576" cy="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1043"/>
              <a:ext cx="2583" cy="2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4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9" y="985111"/>
            <a:ext cx="97445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 remote</a:t>
            </a:r>
          </a:p>
          <a:p>
            <a:pPr algn="ctr"/>
            <a:r>
              <a:rPr lang="en-GB" sz="6600" dirty="0">
                <a:latin typeface="Comic Sans MS" panose="030F0702030302020204" pitchFamily="66" charset="0"/>
              </a:rPr>
              <a:t>w</a:t>
            </a:r>
            <a:r>
              <a:rPr lang="en-GB" sz="6600" dirty="0" smtClean="0">
                <a:latin typeface="Comic Sans MS" panose="030F0702030302020204" pitchFamily="66" charset="0"/>
              </a:rPr>
              <a:t>ow learner</a:t>
            </a: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Riley C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his super attitude to home learning. Keep it up!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29.01.21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 remote </a:t>
            </a:r>
          </a:p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wow learner</a:t>
            </a:r>
          </a:p>
          <a:p>
            <a:pPr algn="ctr"/>
            <a:r>
              <a:rPr lang="en-GB" sz="6600" dirty="0" err="1" smtClean="0">
                <a:solidFill>
                  <a:srgbClr val="FF0066"/>
                </a:solidFill>
                <a:latin typeface="Comic Sans MS" panose="030F0702030302020204" pitchFamily="66" charset="0"/>
              </a:rPr>
              <a:t>Milenka</a:t>
            </a:r>
            <a:endParaRPr lang="en-GB" sz="66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showing excellence and creativity when completing her snowman challenge; even making a snow dog! 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29.01.21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874485"/>
            <a:ext cx="3944983" cy="52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 School </a:t>
            </a:r>
          </a:p>
          <a:p>
            <a:pPr algn="ctr"/>
            <a:r>
              <a:rPr lang="en-GB" sz="6600" dirty="0">
                <a:latin typeface="Comic Sans MS" panose="030F0702030302020204" pitchFamily="66" charset="0"/>
              </a:rPr>
              <a:t>W</a:t>
            </a:r>
            <a:r>
              <a:rPr lang="en-GB" sz="6600" dirty="0" smtClean="0">
                <a:latin typeface="Comic Sans MS" panose="030F0702030302020204" pitchFamily="66" charset="0"/>
              </a:rPr>
              <a:t>ow </a:t>
            </a:r>
            <a:r>
              <a:rPr lang="en-GB" sz="6600" dirty="0">
                <a:latin typeface="Comic Sans MS" panose="030F0702030302020204" pitchFamily="66" charset="0"/>
              </a:rPr>
              <a:t>L</a:t>
            </a:r>
            <a:r>
              <a:rPr lang="en-GB" sz="6600" dirty="0" smtClean="0">
                <a:latin typeface="Comic Sans MS" panose="030F0702030302020204" pitchFamily="66" charset="0"/>
              </a:rPr>
              <a:t>earner</a:t>
            </a: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Alfie S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having a fantastic attitude towards all of his learning and always giving 100%</a:t>
            </a:r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             29.01.21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 remote</a:t>
            </a:r>
          </a:p>
          <a:p>
            <a:pPr algn="ctr"/>
            <a:r>
              <a:rPr lang="en-GB" sz="6600" dirty="0">
                <a:latin typeface="Comic Sans MS" panose="030F0702030302020204" pitchFamily="66" charset="0"/>
              </a:rPr>
              <a:t>w</a:t>
            </a:r>
            <a:r>
              <a:rPr lang="en-GB" sz="6600" dirty="0" smtClean="0">
                <a:latin typeface="Comic Sans MS" panose="030F0702030302020204" pitchFamily="66" charset="0"/>
              </a:rPr>
              <a:t>ow learner</a:t>
            </a: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Charlie D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his superb attitude to learning at home. Miss Shipley and I are so impressed!</a:t>
            </a:r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29.01.21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 school</a:t>
            </a:r>
          </a:p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WOW learner</a:t>
            </a: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Madison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never giving up and being an excellent role model for the other </a:t>
            </a:r>
            <a:r>
              <a:rPr lang="en-GB" sz="2400" smtClean="0">
                <a:latin typeface="Comic Sans MS" panose="030F0702030302020204" pitchFamily="66" charset="0"/>
              </a:rPr>
              <a:t>children in class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			29.01.21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966991"/>
            <a:ext cx="97445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Reception in School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Daisy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Working independently in class and super reading.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Groves					29.1.2021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10009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Reception home</a:t>
            </a: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Finley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Super number work, counting and ordering.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29 /01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Birch bubble School</a:t>
            </a:r>
          </a:p>
          <a:p>
            <a:pPr algn="ctr"/>
            <a:r>
              <a:rPr lang="en-GB" sz="6600" dirty="0" err="1" smtClean="0">
                <a:solidFill>
                  <a:srgbClr val="FF0066"/>
                </a:solidFill>
                <a:latin typeface="Comic Sans MS" panose="030F0702030302020204" pitchFamily="66" charset="0"/>
              </a:rPr>
              <a:t>Harri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Trying hard in his maths work.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Harri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is becoming much more confident when working with numbers and is making super links between learning.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29 /01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100090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 home</a:t>
            </a: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Isabel P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Putting so much effort into her home learning. Isabel is acting on the feedback I am giving her and always challenges herself. She has written a fantastic Mary </a:t>
            </a:r>
            <a:r>
              <a:rPr lang="en-GB" sz="2400" dirty="0" err="1" smtClean="0">
                <a:latin typeface="Comic Sans MS" panose="030F0702030302020204" pitchFamily="66" charset="0"/>
              </a:rPr>
              <a:t>Anning</a:t>
            </a:r>
            <a:r>
              <a:rPr lang="en-GB" sz="2400" dirty="0" smtClean="0">
                <a:latin typeface="Comic Sans MS" panose="030F0702030302020204" pitchFamily="66" charset="0"/>
              </a:rPr>
              <a:t> fact file. Well done!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29 /01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Pine bubble School</a:t>
            </a:r>
          </a:p>
          <a:p>
            <a:pPr algn="ctr"/>
            <a:r>
              <a:rPr lang="en-GB" sz="4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Finley</a:t>
            </a:r>
            <a:endParaRPr lang="en-GB" sz="4800" dirty="0"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an amazing design of a planet and dinosaur to support his learning of ‘A Dinosaur that Pooped a Planet’. 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        29 /01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 home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6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Eli </a:t>
            </a:r>
            <a:endParaRPr lang="en-GB" sz="60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fantastic maths learning at home this week and using his own money jar.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29 /01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 home</a:t>
            </a:r>
          </a:p>
          <a:p>
            <a:pPr algn="ctr"/>
            <a:r>
              <a:rPr lang="en-GB" sz="6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Lucas P</a:t>
            </a:r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Some amazing pieces of writing at home, with beautiful handwriting. Well done Lucas I can see how hard you are working, keep it up!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29 /01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/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9" b="17048"/>
          <a:stretch/>
        </p:blipFill>
        <p:spPr bwMode="auto">
          <a:xfrm>
            <a:off x="131912" y="4153989"/>
            <a:ext cx="3196865" cy="16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61031"/>
          <a:stretch/>
        </p:blipFill>
        <p:spPr bwMode="auto">
          <a:xfrm>
            <a:off x="7397027" y="4153989"/>
            <a:ext cx="417491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1590</TotalTime>
  <Words>556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CCW Cursive Writing 33</vt:lpstr>
      <vt:lpstr>Comic Sans MS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Jon Baker</cp:lastModifiedBy>
  <cp:revision>218</cp:revision>
  <cp:lastPrinted>2020-06-05T13:03:55Z</cp:lastPrinted>
  <dcterms:created xsi:type="dcterms:W3CDTF">2020-05-30T07:30:34Z</dcterms:created>
  <dcterms:modified xsi:type="dcterms:W3CDTF">2021-01-29T09:54:17Z</dcterms:modified>
</cp:coreProperties>
</file>