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1" r:id="rId8"/>
    <p:sldId id="282" r:id="rId9"/>
    <p:sldId id="284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99" r:id="rId22"/>
    <p:sldId id="300" r:id="rId23"/>
    <p:sldId id="301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pPr algn="ctr"/>
            <a:r>
              <a:rPr lang="en-GB" sz="4800" dirty="0">
                <a:latin typeface="Comic Sans MS" panose="030F0702030302020204" pitchFamily="66" charset="0"/>
              </a:rPr>
              <a:t>Friday 19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March 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94222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Joshua. T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his amazing reading. Joshua’s word reading has improved so much. He is becoming fluent and confident and his comprehension is improving too. Well Joshua! </a:t>
            </a:r>
            <a:r>
              <a:rPr lang="en-GB" sz="2400">
                <a:latin typeface="Comic Sans MS" panose="030F0702030302020204" pitchFamily="66" charset="0"/>
              </a:rPr>
              <a:t>Your </a:t>
            </a:r>
            <a:r>
              <a:rPr lang="en-GB" sz="2400" dirty="0">
                <a:latin typeface="Comic Sans MS" panose="030F0702030302020204" pitchFamily="66" charset="0"/>
              </a:rPr>
              <a:t>hard work is paying off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</a:t>
            </a:r>
            <a:r>
              <a:rPr lang="en-GB" sz="2400" b="1" dirty="0">
                <a:solidFill>
                  <a:srgbClr val="0070C0"/>
                </a:solidFill>
                <a:highlight>
                  <a:srgbClr val="FFFF00"/>
                </a:highlight>
                <a:latin typeface="Lucida Handwriting" panose="03010101010101010101" pitchFamily="66" charset="0"/>
              </a:rPr>
              <a:t>19.03.21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Callum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following instructions to plant a seed and make bread linking to our learning of Hansel and Gretel this week. Well done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          </a:t>
            </a:r>
            <a:r>
              <a:rPr lang="en-GB" sz="2400" b="1" dirty="0">
                <a:solidFill>
                  <a:srgbClr val="0070C0"/>
                </a:solidFill>
                <a:highlight>
                  <a:srgbClr val="FFFF00"/>
                </a:highlight>
                <a:latin typeface="Lucida Handwriting" panose="03010101010101010101" pitchFamily="66" charset="0"/>
              </a:rPr>
              <a:t>19/3/21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Pine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5DE34-F3D8-40C3-A959-82F2ECB7B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46" y="2022186"/>
            <a:ext cx="4602909" cy="3452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76257-37FD-4AF9-84CE-D23570372E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02" y="1682247"/>
            <a:ext cx="3188472" cy="42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Jessica Allen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a fantastic sketch of a canopic jar. 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Well done Jess!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18.03.2021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F434C5-8D9F-4234-B234-6A2C5951CC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55" t="13702" r="50978" b="19405"/>
          <a:stretch/>
        </p:blipFill>
        <p:spPr>
          <a:xfrm>
            <a:off x="4512385" y="1682246"/>
            <a:ext cx="3465424" cy="40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Isabella M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Creating an amazing canopic jar out of clay, showing resilience to improve your work.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and Miss Higgins                                    18.3.2021.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>
                <a:latin typeface="Comic Sans MS" panose="030F0702030302020204" pitchFamily="66" charset="0"/>
              </a:rPr>
              <a:t>WillowWow</a:t>
            </a:r>
            <a:r>
              <a:rPr lang="en-GB" sz="4800" u="sng" dirty="0">
                <a:latin typeface="Comic Sans MS" panose="030F0702030302020204" pitchFamily="66" charset="0"/>
              </a:rPr>
              <a:t>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8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Philippa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Producing some wonderful writing about how ancient Egyptians were mummified, showing a great interest in this subject and her continued efforts to improve her letter formation.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         </a:t>
            </a:r>
            <a:r>
              <a:rPr lang="en-GB" sz="2400" b="1" dirty="0">
                <a:solidFill>
                  <a:srgbClr val="0070C0"/>
                </a:solidFill>
                <a:highlight>
                  <a:srgbClr val="FFFF00"/>
                </a:highlight>
                <a:latin typeface="Lucida Handwriting" panose="03010101010101010101" pitchFamily="66" charset="0"/>
              </a:rPr>
              <a:t>18.3.21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9AEF5-C059-49A1-B295-BADCCEC73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069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3159" y="1682247"/>
            <a:ext cx="5443773" cy="45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Amelia M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fantastic communication during our PHSE Lesson. Amelia shared some wonderful ideas and gave plenty of justifications. Well Done Amelia.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19.03.21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is the most powerful weapon that you can use to change the world.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Eddie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consistently showing passion and excellence in PE lessons.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Keep it up!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19.03.21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7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Amy R.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displaying wonderful self awareness, during assessment week, and maintaining a positive attitude throughout the whole week,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19.03.21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Redwood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E7952-9914-458F-A66E-5C12401213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14299" r="73478" b="69082"/>
          <a:stretch/>
        </p:blipFill>
        <p:spPr>
          <a:xfrm>
            <a:off x="4015408" y="2054087"/>
            <a:ext cx="3882887" cy="3407432"/>
          </a:xfrm>
          <a:prstGeom prst="rect">
            <a:avLst/>
          </a:prstGeom>
        </p:spPr>
      </p:pic>
      <p:pic>
        <p:nvPicPr>
          <p:cNvPr id="1028" name="Picture 4" descr="Wow you with a logo design by Alphaana | Fiverr">
            <a:extLst>
              <a:ext uri="{FF2B5EF4-FFF2-40B4-BE49-F238E27FC236}">
                <a16:creationId xmlns:a16="http://schemas.microsoft.com/office/drawing/2014/main" id="{0213FA43-3E7C-490D-9386-3535D64E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6519">
            <a:off x="1165395" y="2333927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w you with a logo design by Alphaana | Fiverr">
            <a:extLst>
              <a:ext uri="{FF2B5EF4-FFF2-40B4-BE49-F238E27FC236}">
                <a16:creationId xmlns:a16="http://schemas.microsoft.com/office/drawing/2014/main" id="{600E62B7-D252-4C3D-9C48-0CBCFF76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8160">
            <a:off x="8141515" y="2543645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3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1553" y="2218261"/>
            <a:ext cx="3862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Freddie-Oak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Jay – Willow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Millie – Willow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Tobias – Willow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Sophie – Spruce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Amber - Spruce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968" y="1644086"/>
            <a:ext cx="392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Oak –Callum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Ash – Alfie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644086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 Ella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Ava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</a:t>
            </a:r>
            <a:r>
              <a:rPr lang="en-GB" sz="4000">
                <a:solidFill>
                  <a:prstClr val="black"/>
                </a:solidFill>
                <a:latin typeface="Comic Sans MS" panose="030F0702030302020204" pitchFamily="66" charset="0"/>
              </a:rPr>
              <a:t>– Theo Y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 Molly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- Robbie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Aspen- Emily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097055"/>
            <a:ext cx="482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Scarlet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 Ellie E.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Maple –  Erin 4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132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4023359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109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547" y="4023358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110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52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Olivia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Changing the Humpty Dumpty Nursery rhyme in writing.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</a:t>
            </a:r>
            <a:r>
              <a:rPr lang="en-GB" sz="2400" b="1" dirty="0">
                <a:solidFill>
                  <a:srgbClr val="0070C0"/>
                </a:solidFill>
                <a:highlight>
                  <a:srgbClr val="FFFF00"/>
                </a:highlight>
                <a:latin typeface="Lucida Handwriting" panose="03010101010101010101" pitchFamily="66" charset="0"/>
              </a:rPr>
              <a:t>18.03.21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5C155-5EEA-4EEE-8F1D-D521CFE2E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5849" y="2063402"/>
            <a:ext cx="5218332" cy="41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Alfie C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Super science work-Alfie could identify and talk about the different types of materials.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</a:t>
            </a:r>
            <a:r>
              <a:rPr lang="en-GB" sz="2400" b="1" dirty="0">
                <a:solidFill>
                  <a:srgbClr val="0070C0"/>
                </a:solidFill>
                <a:highlight>
                  <a:srgbClr val="FFFF00"/>
                </a:highlight>
                <a:latin typeface="Lucida Handwriting" panose="03010101010101010101" pitchFamily="66" charset="0"/>
              </a:rPr>
              <a:t>18.03.21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err="1">
                <a:solidFill>
                  <a:srgbClr val="CC0099"/>
                </a:solidFill>
                <a:latin typeface="Comic Sans MS" panose="030F0702030302020204" pitchFamily="66" charset="0"/>
              </a:rPr>
              <a:t>Ezmai</a:t>
            </a:r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 H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A really super week of reading! </a:t>
            </a:r>
            <a:r>
              <a:rPr lang="en-GB" sz="2400" dirty="0" err="1">
                <a:latin typeface="Comic Sans MS" panose="030F0702030302020204" pitchFamily="66" charset="0"/>
              </a:rPr>
              <a:t>Ezmai</a:t>
            </a:r>
            <a:r>
              <a:rPr lang="en-GB" sz="2400" dirty="0">
                <a:latin typeface="Comic Sans MS" panose="030F0702030302020204" pitchFamily="66" charset="0"/>
              </a:rPr>
              <a:t> has been very fluent, used lots of expression and on many occasions used clues in the text to answer questions. Well done </a:t>
            </a:r>
            <a:r>
              <a:rPr lang="en-GB" sz="2400" dirty="0" err="1">
                <a:latin typeface="Comic Sans MS" panose="030F0702030302020204" pitchFamily="66" charset="0"/>
              </a:rPr>
              <a:t>Ez</a:t>
            </a:r>
            <a:r>
              <a:rPr lang="en-GB" sz="2400" dirty="0">
                <a:latin typeface="Comic Sans MS" panose="030F0702030302020204" pitchFamily="66" charset="0"/>
              </a:rPr>
              <a:t>!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     </a:t>
            </a:r>
            <a:r>
              <a:rPr lang="en-GB" sz="2400" b="1" dirty="0">
                <a:solidFill>
                  <a:srgbClr val="0070C0"/>
                </a:solidFill>
                <a:highlight>
                  <a:srgbClr val="FFFF00"/>
                </a:highlight>
                <a:latin typeface="Lucida Handwriting" panose="03010101010101010101" pitchFamily="66" charset="0"/>
              </a:rPr>
              <a:t>18.03.21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1082</TotalTime>
  <Words>424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Fisher</cp:lastModifiedBy>
  <cp:revision>189</cp:revision>
  <cp:lastPrinted>2021-03-18T15:59:18Z</cp:lastPrinted>
  <dcterms:created xsi:type="dcterms:W3CDTF">2020-05-30T07:30:34Z</dcterms:created>
  <dcterms:modified xsi:type="dcterms:W3CDTF">2021-03-18T19:09:40Z</dcterms:modified>
</cp:coreProperties>
</file>