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07" r:id="rId3"/>
    <p:sldId id="260" r:id="rId4"/>
    <p:sldId id="330" r:id="rId5"/>
    <p:sldId id="261" r:id="rId6"/>
    <p:sldId id="331" r:id="rId7"/>
    <p:sldId id="332" r:id="rId8"/>
    <p:sldId id="333" r:id="rId9"/>
    <p:sldId id="282" r:id="rId10"/>
    <p:sldId id="319" r:id="rId11"/>
    <p:sldId id="313" r:id="rId12"/>
    <p:sldId id="317" r:id="rId13"/>
    <p:sldId id="318" r:id="rId14"/>
    <p:sldId id="334" r:id="rId15"/>
    <p:sldId id="328" r:id="rId16"/>
    <p:sldId id="329" r:id="rId17"/>
    <p:sldId id="326" r:id="rId18"/>
    <p:sldId id="296" r:id="rId19"/>
    <p:sldId id="320" r:id="rId20"/>
    <p:sldId id="321" r:id="rId2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25/03/2021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25/03/2021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1095467"/>
            <a:ext cx="6645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26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March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824196"/>
            <a:ext cx="100090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Nikola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Super writing about the lifecycle of a frog.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26.3.21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159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8293" y="926151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 Birch</a:t>
            </a:r>
          </a:p>
          <a:p>
            <a:pPr algn="ctr"/>
            <a:r>
              <a:rPr lang="en-GB" sz="6000" dirty="0">
                <a:latin typeface="Comic Sans MS" panose="030F0702030302020204" pitchFamily="66" charset="0"/>
              </a:rPr>
              <a:t>Betsy W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This week Betsy has tried extremely hard with her writing. She has written a retell of the traditional tale Hansel and Gretel. Betsy included fantastic story language and tried hard to keep her handwriting small and neat. Well done Betsy!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Hewitt        26.3.21.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0464" y="824196"/>
            <a:ext cx="147137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293" y="926151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391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824196"/>
            <a:ext cx="9744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Daniel</a:t>
            </a:r>
          </a:p>
          <a:p>
            <a:pPr algn="ctr"/>
            <a:r>
              <a:rPr lang="en-GB" sz="3200" b="1" dirty="0">
                <a:latin typeface="Lucida Handwriting" panose="03010101010101010101" pitchFamily="66" charset="0"/>
              </a:rPr>
              <a:t>For working so hard at home and at school to learn the weekly spellings. Daniel has been practising in his word book.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Leedham-Hawkes                26.3.21.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595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824196"/>
            <a:ext cx="974450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Idris S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a super retell of the traditional tale ‘Hansel and Gretel’. Beautifully neat with a lovely sequence of sentences. Well done 	Idris, you’ve shown lots of passion!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Brady                  26.3.21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027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EE9014-A404-4244-A723-8769791F7A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1028" name="Picture 4" descr="Image preview">
            <a:extLst>
              <a:ext uri="{FF2B5EF4-FFF2-40B4-BE49-F238E27FC236}">
                <a16:creationId xmlns:a16="http://schemas.microsoft.com/office/drawing/2014/main" id="{A68DB1CF-3209-407A-A3CB-17010E579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531453" y="153804"/>
            <a:ext cx="5129093" cy="739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0307AD8-0717-4505-A8E5-77F228276BC9}"/>
              </a:ext>
            </a:extLst>
          </p:cNvPr>
          <p:cNvSpPr txBox="1"/>
          <p:nvPr/>
        </p:nvSpPr>
        <p:spPr>
          <a:xfrm>
            <a:off x="5499652" y="25146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63AC0F-FFAD-4E64-9014-99499B597C2F}"/>
              </a:ext>
            </a:extLst>
          </p:cNvPr>
          <p:cNvSpPr txBox="1"/>
          <p:nvPr/>
        </p:nvSpPr>
        <p:spPr>
          <a:xfrm>
            <a:off x="2565950" y="788654"/>
            <a:ext cx="8155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XCCW Joined 33a" panose="03050602040000000000" pitchFamily="66" charset="0"/>
              </a:rPr>
              <a:t>Idris’ amazing wow work!</a:t>
            </a:r>
          </a:p>
        </p:txBody>
      </p:sp>
    </p:spTree>
    <p:extLst>
      <p:ext uri="{BB962C8B-B14F-4D97-AF65-F5344CB8AC3E}">
        <p14:creationId xmlns:p14="http://schemas.microsoft.com/office/powerpoint/2010/main" val="813588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1097111"/>
            <a:ext cx="974450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r>
              <a:rPr lang="en-GB" sz="8000" dirty="0">
                <a:latin typeface="Comic Sans MS" panose="030F0702030302020204" pitchFamily="66" charset="0"/>
              </a:rPr>
              <a:t>Esme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Wow, what a great Canopic Jar you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have created! You took so much time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and patience to create this wonderful </a:t>
            </a:r>
          </a:p>
          <a:p>
            <a:r>
              <a:rPr lang="en-GB" sz="2800" dirty="0">
                <a:latin typeface="Comic Sans MS" panose="030F0702030302020204" pitchFamily="66" charset="0"/>
              </a:rPr>
              <a:t>sculpture. Well Done </a:t>
            </a:r>
            <a:r>
              <a:rPr lang="en-GB" sz="2800" dirty="0">
                <a:latin typeface="Comic Sans MS" panose="030F0702030302020204" pitchFamily="66" charset="0"/>
                <a:sym typeface="Wingdings" panose="05000000000000000000" pitchFamily="2" charset="2"/>
              </a:rPr>
              <a:t>:)</a:t>
            </a:r>
            <a:endParaRPr lang="en-GB" sz="2400" dirty="0"/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Read and Miss Higgins                26.3.21.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4D2328-268E-444A-A977-68E66BE719E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4" t="12012" r="48965" b="629"/>
          <a:stretch/>
        </p:blipFill>
        <p:spPr>
          <a:xfrm rot="5400000">
            <a:off x="8550205" y="2116005"/>
            <a:ext cx="1868557" cy="367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64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Comic Sans MS" panose="030F0702030302020204" pitchFamily="66" charset="0"/>
              </a:rPr>
              <a:t>Maple</a:t>
            </a:r>
          </a:p>
          <a:p>
            <a:pPr algn="ctr"/>
            <a:r>
              <a:rPr lang="en-GB" sz="4400" dirty="0">
                <a:latin typeface="Comic Sans MS" panose="030F0702030302020204" pitchFamily="66" charset="0"/>
              </a:rPr>
              <a:t>Max W.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fantastic concentration when creating a clay canopic jar and helping others when needed.  Well done Max.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					26.03.2021.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661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Natalia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always persevering in everything she does. This was especially the case this week in both maths and English. I was very impressed with her efforts and for seeking support when wanting to improve her understanding. Well done!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					26.3.21.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736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15544" y="1408847"/>
            <a:ext cx="974450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Liam</a:t>
            </a:r>
          </a:p>
          <a:p>
            <a:pPr algn="ctr"/>
            <a:endParaRPr lang="en-GB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For his fantastic knowledge in Science. He showed excellence when sharing his own knowledge and understanding and supported others. Well Done Liam!</a:t>
            </a: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Fisher                                                      26.3.21.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 School </a:t>
            </a:r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Wow Learner</a:t>
            </a:r>
          </a:p>
          <a:p>
            <a:pPr algn="ctr"/>
            <a:r>
              <a:rPr lang="en-GB" sz="4000" dirty="0">
                <a:solidFill>
                  <a:srgbClr val="CC0099"/>
                </a:solidFill>
                <a:latin typeface="Comic Sans MS" panose="030F0702030302020204" pitchFamily="66" charset="0"/>
              </a:rPr>
              <a:t>Sophia</a:t>
            </a:r>
          </a:p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For her superb writing choices this week. Sophia has shown passion and excellence within all of her writing.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Davies			26.3.21.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36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>
            <a:off x="1113787" y="1848931"/>
            <a:ext cx="9599425" cy="4148417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81EC36-EDC2-4F19-AEBF-FA5C60916495}"/>
              </a:ext>
            </a:extLst>
          </p:cNvPr>
          <p:cNvSpPr txBox="1"/>
          <p:nvPr/>
        </p:nvSpPr>
        <p:spPr>
          <a:xfrm>
            <a:off x="1789043" y="2001078"/>
            <a:ext cx="33395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Phoebe – Maple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Molly - Redwood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Daisy – Pine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Cian – Spruce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Ellie E – Spruce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Charlie - Spruce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42709" y="1946366"/>
            <a:ext cx="38143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Cian – Spruce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Natalia – Spruce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Malakai – Spruce</a:t>
            </a:r>
          </a:p>
          <a:p>
            <a:r>
              <a:rPr lang="en-GB" sz="3200" dirty="0" err="1">
                <a:latin typeface="Comic Sans MS" panose="030F0702030302020204" pitchFamily="66" charset="0"/>
              </a:rPr>
              <a:t>Eppie</a:t>
            </a:r>
            <a:r>
              <a:rPr lang="en-GB" sz="3200" dirty="0">
                <a:latin typeface="Comic Sans MS" panose="030F0702030302020204" pitchFamily="66" charset="0"/>
              </a:rPr>
              <a:t> – Spruce</a:t>
            </a:r>
          </a:p>
          <a:p>
            <a:r>
              <a:rPr lang="en-GB" sz="3200" dirty="0" err="1">
                <a:latin typeface="Comic Sans MS" panose="030F0702030302020204" pitchFamily="66" charset="0"/>
              </a:rPr>
              <a:t>Ezmai</a:t>
            </a:r>
            <a:r>
              <a:rPr lang="en-GB" sz="3200" dirty="0">
                <a:latin typeface="Comic Sans MS" panose="030F0702030302020204" pitchFamily="66" charset="0"/>
              </a:rPr>
              <a:t> H- Elm</a:t>
            </a:r>
          </a:p>
        </p:txBody>
      </p:sp>
    </p:spTree>
    <p:extLst>
      <p:ext uri="{BB962C8B-B14F-4D97-AF65-F5344CB8AC3E}">
        <p14:creationId xmlns:p14="http://schemas.microsoft.com/office/powerpoint/2010/main" val="593999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161544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Lewis G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For showing true resilience and teamwork during the </a:t>
            </a:r>
            <a:r>
              <a:rPr lang="en-GB" sz="3200" dirty="0" err="1">
                <a:latin typeface="Comic Sans MS" panose="030F0702030302020204" pitchFamily="66" charset="0"/>
              </a:rPr>
              <a:t>CoJo</a:t>
            </a:r>
            <a:r>
              <a:rPr lang="en-GB" sz="3200" dirty="0">
                <a:latin typeface="Comic Sans MS" panose="030F0702030302020204" pitchFamily="66" charset="0"/>
              </a:rPr>
              <a:t> experience. Keep up the amazing work and enjoying being part of team!</a:t>
            </a:r>
            <a:endParaRPr lang="en-GB" sz="6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						25.03.21.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49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0251" y="886789"/>
            <a:ext cx="10711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09968" y="1644086"/>
            <a:ext cx="3928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Oak –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Ash –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3189" y="349536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27465" y="1644086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</a:t>
            </a:r>
            <a:r>
              <a:rPr lang="en-GB" sz="4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Harri</a:t>
            </a:r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Isabella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– Remy C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7465" y="3656596"/>
            <a:ext cx="5120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 Amy R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Liam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 Millie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9967" y="3097055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Jay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Alyssa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</a:t>
            </a:r>
            <a:r>
              <a:rPr lang="en-GB" sz="4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Toriey</a:t>
            </a:r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4263F5-2F9F-442A-937D-F00DB8F9A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295" y="982634"/>
            <a:ext cx="8527409" cy="552418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C068DC6-7731-480A-8478-8D7DA67B543E}"/>
              </a:ext>
            </a:extLst>
          </p:cNvPr>
          <p:cNvSpPr txBox="1"/>
          <p:nvPr/>
        </p:nvSpPr>
        <p:spPr>
          <a:xfrm>
            <a:off x="136008" y="0"/>
            <a:ext cx="120559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Well done to Year 3 and 4 for being the first year group to</a:t>
            </a:r>
          </a:p>
          <a:p>
            <a:pPr algn="ctr"/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achieve the Woodland’s Wonder award!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8D162E-5A2E-4A0A-AFBC-D1CAA0A012F0}"/>
              </a:ext>
            </a:extLst>
          </p:cNvPr>
          <p:cNvSpPr txBox="1"/>
          <p:nvPr/>
        </p:nvSpPr>
        <p:spPr>
          <a:xfrm>
            <a:off x="4492488" y="3349348"/>
            <a:ext cx="2438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Year 3 and 4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5CA517-9CFD-4039-A781-7428411098CF}"/>
              </a:ext>
            </a:extLst>
          </p:cNvPr>
          <p:cNvSpPr txBox="1"/>
          <p:nvPr/>
        </p:nvSpPr>
        <p:spPr>
          <a:xfrm>
            <a:off x="7268818" y="3319626"/>
            <a:ext cx="2438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March 2021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46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696074"/>
              </p:ext>
            </p:extLst>
          </p:nvPr>
        </p:nvGraphicFramePr>
        <p:xfrm>
          <a:off x="1465178" y="2497564"/>
          <a:ext cx="9261644" cy="246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36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3600" dirty="0">
                          <a:solidFill>
                            <a:srgbClr val="FFC000"/>
                          </a:solidFill>
                          <a:latin typeface="Comic Sans MS" panose="030F0702030302020204" pitchFamily="66" charset="0"/>
                        </a:rPr>
                        <a:t>199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B0F0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3200" dirty="0">
                          <a:solidFill>
                            <a:srgbClr val="00B0F0"/>
                          </a:solidFill>
                          <a:latin typeface="Comic Sans MS" panose="030F0702030302020204" pitchFamily="66" charset="0"/>
                        </a:rPr>
                        <a:t>187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82043" y="4023358"/>
            <a:ext cx="139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50"/>
                </a:solidFill>
                <a:latin typeface="Comic Sans MS" panose="030F0702030302020204" pitchFamily="66" charset="0"/>
              </a:rPr>
              <a:t>248</a:t>
            </a:r>
          </a:p>
        </p:txBody>
      </p:sp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61D6FD-9D4A-42F1-B2A2-83D2463AE9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A5B018D-D6E0-4C00-A476-98AAC9A10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1648" y="816524"/>
            <a:ext cx="4118735" cy="11532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11DE0-989E-44E6-9ED8-F44C34C4B542}"/>
              </a:ext>
            </a:extLst>
          </p:cNvPr>
          <p:cNvSpPr txBox="1"/>
          <p:nvPr/>
        </p:nvSpPr>
        <p:spPr>
          <a:xfrm>
            <a:off x="1261648" y="1969770"/>
            <a:ext cx="946030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 huge well done to…</a:t>
            </a:r>
          </a:p>
          <a:p>
            <a:pPr algn="ctr"/>
            <a:r>
              <a:rPr lang="en-GB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Kara S</a:t>
            </a:r>
          </a:p>
          <a:p>
            <a:pPr algn="ctr"/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For entering the Young writers competition over lockdown and having their work published in the Young Writers’ book.</a:t>
            </a:r>
          </a:p>
          <a:p>
            <a:pPr algn="ctr"/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An amazing achievement!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Cartoon Kid Writing Vector Images (over 13,000)">
            <a:extLst>
              <a:ext uri="{FF2B5EF4-FFF2-40B4-BE49-F238E27FC236}">
                <a16:creationId xmlns:a16="http://schemas.microsoft.com/office/drawing/2014/main" id="{581017A1-39ED-403F-9720-CC533349C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429" y="816524"/>
            <a:ext cx="22669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092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61D6FD-9D4A-42F1-B2A2-83D2463AE9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A5B018D-D6E0-4C00-A476-98AAC9A10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1648" y="816524"/>
            <a:ext cx="4118735" cy="11532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11DE0-989E-44E6-9ED8-F44C34C4B542}"/>
              </a:ext>
            </a:extLst>
          </p:cNvPr>
          <p:cNvSpPr txBox="1"/>
          <p:nvPr/>
        </p:nvSpPr>
        <p:spPr>
          <a:xfrm>
            <a:off x="1261648" y="1969770"/>
            <a:ext cx="946030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 huge well done to…</a:t>
            </a:r>
          </a:p>
          <a:p>
            <a:pPr algn="ctr"/>
            <a:r>
              <a:rPr lang="en-GB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Elsie-Rae</a:t>
            </a:r>
          </a:p>
          <a:p>
            <a:pPr algn="ctr"/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For entering the Young writers competition over lockdown and having their work published in the Young Writers’ book.</a:t>
            </a:r>
          </a:p>
          <a:p>
            <a:pPr algn="ctr"/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An amazing achievement!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Cartoon Kid Writing Vector Images (over 13,000)">
            <a:extLst>
              <a:ext uri="{FF2B5EF4-FFF2-40B4-BE49-F238E27FC236}">
                <a16:creationId xmlns:a16="http://schemas.microsoft.com/office/drawing/2014/main" id="{581017A1-39ED-403F-9720-CC533349C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429" y="816524"/>
            <a:ext cx="22669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631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61D6FD-9D4A-42F1-B2A2-83D2463AE9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A5B018D-D6E0-4C00-A476-98AAC9A10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1648" y="816524"/>
            <a:ext cx="4118735" cy="11532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11DE0-989E-44E6-9ED8-F44C34C4B542}"/>
              </a:ext>
            </a:extLst>
          </p:cNvPr>
          <p:cNvSpPr txBox="1"/>
          <p:nvPr/>
        </p:nvSpPr>
        <p:spPr>
          <a:xfrm>
            <a:off x="1261648" y="1969770"/>
            <a:ext cx="946030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 huge well done to…</a:t>
            </a:r>
          </a:p>
          <a:p>
            <a:pPr algn="ctr"/>
            <a:r>
              <a:rPr lang="en-GB" sz="2800" dirty="0">
                <a:solidFill>
                  <a:srgbClr val="00B0F0"/>
                </a:solidFill>
                <a:latin typeface="Comic Sans MS" panose="030F0702030302020204" pitchFamily="66" charset="0"/>
              </a:rPr>
              <a:t>Amira</a:t>
            </a:r>
          </a:p>
          <a:p>
            <a:pPr algn="ctr"/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For entering the Young writers competition over lockdown and having their work published in the Young Writers’ book.</a:t>
            </a:r>
          </a:p>
          <a:p>
            <a:pPr algn="ctr"/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An amazing achievement!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Cartoon Kid Writing Vector Images (over 13,000)">
            <a:extLst>
              <a:ext uri="{FF2B5EF4-FFF2-40B4-BE49-F238E27FC236}">
                <a16:creationId xmlns:a16="http://schemas.microsoft.com/office/drawing/2014/main" id="{581017A1-39ED-403F-9720-CC533349C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429" y="816524"/>
            <a:ext cx="22669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013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966991"/>
            <a:ext cx="974450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Clara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Making a pancake homework and being super brave!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					26.3.2021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338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1904</TotalTime>
  <Words>592</Words>
  <Application>Microsoft Office PowerPoint</Application>
  <PresentationFormat>Widescreen</PresentationFormat>
  <Paragraphs>134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Lucida Handwriting</vt:lpstr>
      <vt:lpstr>Wingdings</vt:lpstr>
      <vt:lpstr>XCCW Joined 33a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Mrs Laffan</cp:lastModifiedBy>
  <cp:revision>312</cp:revision>
  <cp:lastPrinted>2021-03-25T17:24:05Z</cp:lastPrinted>
  <dcterms:created xsi:type="dcterms:W3CDTF">2020-05-30T07:30:34Z</dcterms:created>
  <dcterms:modified xsi:type="dcterms:W3CDTF">2021-03-25T17:41:33Z</dcterms:modified>
</cp:coreProperties>
</file>